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BAFF-C0BD-4C71-850F-1138D8975EBA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38DE-662D-4F6E-BE06-E3F52D033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33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BAFF-C0BD-4C71-850F-1138D8975EBA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38DE-662D-4F6E-BE06-E3F52D033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94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BAFF-C0BD-4C71-850F-1138D8975EBA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38DE-662D-4F6E-BE06-E3F52D033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42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BAFF-C0BD-4C71-850F-1138D8975EBA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38DE-662D-4F6E-BE06-E3F52D033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3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BAFF-C0BD-4C71-850F-1138D8975EBA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38DE-662D-4F6E-BE06-E3F52D033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4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BAFF-C0BD-4C71-850F-1138D8975EBA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38DE-662D-4F6E-BE06-E3F52D033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7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BAFF-C0BD-4C71-850F-1138D8975EBA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38DE-662D-4F6E-BE06-E3F52D033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0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BAFF-C0BD-4C71-850F-1138D8975EBA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38DE-662D-4F6E-BE06-E3F52D033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3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BAFF-C0BD-4C71-850F-1138D8975EBA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38DE-662D-4F6E-BE06-E3F52D033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7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BAFF-C0BD-4C71-850F-1138D8975EBA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38DE-662D-4F6E-BE06-E3F52D033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137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BAFF-C0BD-4C71-850F-1138D8975EBA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38DE-662D-4F6E-BE06-E3F52D033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1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3BAFF-C0BD-4C71-850F-1138D8975EBA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C38DE-662D-4F6E-BE06-E3F52D033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1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12295"/>
            <a:ext cx="9144000" cy="1425932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Arial Black" panose="020B0A04020102020204" pitchFamily="34" charset="0"/>
              </a:rPr>
              <a:t>Fault Diagnosis of Chemical Processes based on Joint Recurrence Quantification </a:t>
            </a:r>
            <a:r>
              <a:rPr lang="en-US" sz="2000" b="1" dirty="0" smtClean="0">
                <a:latin typeface="Arial Black" panose="020B0A04020102020204" pitchFamily="34" charset="0"/>
              </a:rPr>
              <a:t>Analysis</a:t>
            </a:r>
            <a:br>
              <a:rPr lang="en-US" sz="2000" b="1" dirty="0" smtClean="0">
                <a:latin typeface="Arial Black" panose="020B0A04020102020204" pitchFamily="34" charset="0"/>
              </a:rPr>
            </a:br>
            <a:endParaRPr lang="en-US" sz="1400" dirty="0">
              <a:latin typeface="Arial Black" panose="020B0A040201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00" y="2394406"/>
            <a:ext cx="5208241" cy="3058999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13362" y="5858460"/>
            <a:ext cx="10919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3</a:t>
            </a:r>
            <a:r>
              <a:rPr lang="en-US" baseline="-25000" dirty="0" smtClean="0">
                <a:solidFill>
                  <a:srgbClr val="0070C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Minutes</a:t>
            </a:r>
            <a:endParaRPr lang="en-US" baseline="-25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29115" y="5562789"/>
            <a:ext cx="15424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Hooman </a:t>
            </a:r>
            <a:r>
              <a:rPr lang="en-US" sz="1400" dirty="0" err="1">
                <a:solidFill>
                  <a:srgbClr val="0070C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Ziaei</a:t>
            </a:r>
            <a:endParaRPr lang="en-US" sz="14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67120" y="1662829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School of Chemical Engineering, College of Engineering, University of Tehran</a:t>
            </a:r>
            <a:endParaRPr lang="en-US" sz="1400" dirty="0">
              <a:solidFill>
                <a:srgbClr val="0070C0"/>
              </a:solidFill>
            </a:endParaRPr>
          </a:p>
        </p:txBody>
      </p:sp>
      <p:pic>
        <p:nvPicPr>
          <p:cNvPr id="11" name="Picture 2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62" y="608895"/>
            <a:ext cx="119221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2" b="10422"/>
          <a:stretch>
            <a:fillRect/>
          </a:stretch>
        </p:blipFill>
        <p:spPr bwMode="auto">
          <a:xfrm>
            <a:off x="9962943" y="526344"/>
            <a:ext cx="16891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42582" y="2516957"/>
            <a:ext cx="4883084" cy="25545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000" b="1" dirty="0" smtClean="0">
              <a:latin typeface="Arial Black" panose="020B0A04020102020204" pitchFamily="34" charset="0"/>
              <a:ea typeface="+mj-ea"/>
              <a:cs typeface="+mj-cs"/>
            </a:endParaRPr>
          </a:p>
          <a:p>
            <a:pPr algn="ctr"/>
            <a:endParaRPr lang="en-US" sz="2000" b="1" dirty="0">
              <a:latin typeface="Arial Black" panose="020B0A04020102020204" pitchFamily="34" charset="0"/>
              <a:ea typeface="+mj-ea"/>
              <a:cs typeface="+mj-cs"/>
            </a:endParaRPr>
          </a:p>
          <a:p>
            <a:pPr algn="ctr"/>
            <a:endParaRPr lang="en-US" sz="2000" b="1" dirty="0" smtClean="0">
              <a:latin typeface="Arial Black" panose="020B0A04020102020204" pitchFamily="34" charset="0"/>
              <a:ea typeface="+mj-ea"/>
              <a:cs typeface="+mj-cs"/>
            </a:endParaRPr>
          </a:p>
          <a:p>
            <a:pPr algn="ctr"/>
            <a:r>
              <a:rPr lang="en-US" sz="2000" b="1" dirty="0" smtClean="0">
                <a:latin typeface="Arial Black" panose="020B0A04020102020204" pitchFamily="34" charset="0"/>
                <a:ea typeface="+mj-ea"/>
                <a:cs typeface="+mj-cs"/>
              </a:rPr>
              <a:t>Movie </a:t>
            </a:r>
            <a:r>
              <a:rPr lang="en-US" sz="2000" b="1" dirty="0">
                <a:latin typeface="Arial Black" panose="020B0A04020102020204" pitchFamily="34" charset="0"/>
                <a:ea typeface="+mj-ea"/>
                <a:cs typeface="+mj-cs"/>
              </a:rPr>
              <a:t>load </a:t>
            </a:r>
            <a:r>
              <a:rPr lang="en-US" sz="2000" b="1" dirty="0" smtClean="0">
                <a:latin typeface="Arial Black" panose="020B0A04020102020204" pitchFamily="34" charset="0"/>
                <a:ea typeface="+mj-ea"/>
                <a:cs typeface="+mj-cs"/>
              </a:rPr>
              <a:t>here</a:t>
            </a:r>
          </a:p>
          <a:p>
            <a:pPr algn="ctr"/>
            <a:endParaRPr lang="en-US" sz="2000" b="1" dirty="0">
              <a:latin typeface="Arial Black" panose="020B0A04020102020204" pitchFamily="34" charset="0"/>
              <a:ea typeface="+mj-ea"/>
              <a:cs typeface="+mj-cs"/>
            </a:endParaRPr>
          </a:p>
          <a:p>
            <a:pPr algn="ctr"/>
            <a:endParaRPr lang="en-US" sz="2000" b="1" dirty="0" smtClean="0">
              <a:latin typeface="Arial Black" panose="020B0A04020102020204" pitchFamily="34" charset="0"/>
              <a:ea typeface="+mj-ea"/>
              <a:cs typeface="+mj-cs"/>
            </a:endParaRPr>
          </a:p>
          <a:p>
            <a:pPr algn="ctr"/>
            <a:endParaRPr lang="en-US" sz="2000" b="1" dirty="0">
              <a:latin typeface="Arial Black" panose="020B0A04020102020204" pitchFamily="34" charset="0"/>
              <a:ea typeface="+mj-ea"/>
              <a:cs typeface="+mj-cs"/>
            </a:endParaRPr>
          </a:p>
          <a:p>
            <a:pPr algn="ctr"/>
            <a:endParaRPr lang="en-US" sz="2000" b="1" dirty="0" smtClean="0">
              <a:latin typeface="Arial Black" panose="020B0A040201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1169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 New Roman</vt:lpstr>
      <vt:lpstr>Office Theme</vt:lpstr>
      <vt:lpstr>Fault Diagnosis of Chemical Processes based on Joint Recurrence Quantification Analysis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Fault Diagnosis of Chemical Processes based on Joint Recurrence Quantification Analysis</dc:title>
  <dc:creator>Microsoft account</dc:creator>
  <cp:lastModifiedBy>Microsoft account</cp:lastModifiedBy>
  <cp:revision>4</cp:revision>
  <dcterms:created xsi:type="dcterms:W3CDTF">2021-08-18T19:31:48Z</dcterms:created>
  <dcterms:modified xsi:type="dcterms:W3CDTF">2022-01-03T04:57:44Z</dcterms:modified>
</cp:coreProperties>
</file>